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809F-03DC-431A-94BF-85920A2B8806}" type="datetimeFigureOut">
              <a:rPr lang="tr-TR" smtClean="0"/>
              <a:t>11.02.2025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8EB5B-8EDD-41E4-9958-F13226566D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0153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809F-03DC-431A-94BF-85920A2B8806}" type="datetimeFigureOut">
              <a:rPr lang="tr-TR" smtClean="0"/>
              <a:t>11.02.2025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8EB5B-8EDD-41E4-9958-F13226566D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6826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809F-03DC-431A-94BF-85920A2B8806}" type="datetimeFigureOut">
              <a:rPr lang="tr-TR" smtClean="0"/>
              <a:t>11.02.2025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8EB5B-8EDD-41E4-9958-F13226566D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2252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809F-03DC-431A-94BF-85920A2B8806}" type="datetimeFigureOut">
              <a:rPr lang="tr-TR" smtClean="0"/>
              <a:t>11.02.2025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8EB5B-8EDD-41E4-9958-F13226566D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8604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809F-03DC-431A-94BF-85920A2B8806}" type="datetimeFigureOut">
              <a:rPr lang="tr-TR" smtClean="0"/>
              <a:t>11.02.2025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8EB5B-8EDD-41E4-9958-F13226566D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0733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809F-03DC-431A-94BF-85920A2B8806}" type="datetimeFigureOut">
              <a:rPr lang="tr-TR" smtClean="0"/>
              <a:t>11.02.2025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8EB5B-8EDD-41E4-9958-F13226566D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2964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809F-03DC-431A-94BF-85920A2B8806}" type="datetimeFigureOut">
              <a:rPr lang="tr-TR" smtClean="0"/>
              <a:t>11.02.2025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8EB5B-8EDD-41E4-9958-F13226566D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597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809F-03DC-431A-94BF-85920A2B8806}" type="datetimeFigureOut">
              <a:rPr lang="tr-TR" smtClean="0"/>
              <a:t>11.02.2025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8EB5B-8EDD-41E4-9958-F13226566D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1091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809F-03DC-431A-94BF-85920A2B8806}" type="datetimeFigureOut">
              <a:rPr lang="tr-TR" smtClean="0"/>
              <a:t>11.02.2025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8EB5B-8EDD-41E4-9958-F13226566D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7591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809F-03DC-431A-94BF-85920A2B8806}" type="datetimeFigureOut">
              <a:rPr lang="tr-TR" smtClean="0"/>
              <a:t>11.02.2025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8EB5B-8EDD-41E4-9958-F13226566D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929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809F-03DC-431A-94BF-85920A2B8806}" type="datetimeFigureOut">
              <a:rPr lang="tr-TR" smtClean="0"/>
              <a:t>11.02.2025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8EB5B-8EDD-41E4-9958-F13226566D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7929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0809F-03DC-431A-94BF-85920A2B8806}" type="datetimeFigureOut">
              <a:rPr lang="tr-TR" smtClean="0"/>
              <a:t>11.02.2025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8EB5B-8EDD-41E4-9958-F13226566D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371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ÖĞRETMEN SERTİFİKLARIMIZ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E- </a:t>
            </a:r>
            <a:r>
              <a:rPr lang="tr-TR" dirty="0" err="1" smtClean="0"/>
              <a:t>Twinning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62628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0025"/>
            <a:ext cx="9144000" cy="645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375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1247775"/>
            <a:ext cx="6286500" cy="436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911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0027"/>
            <a:ext cx="9144000" cy="6417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429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</Words>
  <Application>Microsoft Office PowerPoint</Application>
  <PresentationFormat>Ekran Gösterisi (4:3)</PresentationFormat>
  <Paragraphs>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ÖĞRETMEN SERTİFİKLARIMIZ</vt:lpstr>
      <vt:lpstr>PowerPoint Sunusu</vt:lpstr>
      <vt:lpstr>PowerPoint Sunusu</vt:lpstr>
      <vt:lpstr>PowerPoint Sunusu</vt:lpstr>
    </vt:vector>
  </TitlesOfParts>
  <Company>Progressive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ÖĞRETMEN SERTİFİKLARIMIZ</dc:title>
  <dc:creator>muammer karabacak</dc:creator>
  <cp:lastModifiedBy>muammer karabacak</cp:lastModifiedBy>
  <cp:revision>1</cp:revision>
  <dcterms:created xsi:type="dcterms:W3CDTF">2025-02-11T12:56:15Z</dcterms:created>
  <dcterms:modified xsi:type="dcterms:W3CDTF">2025-02-11T12:59:30Z</dcterms:modified>
</cp:coreProperties>
</file>