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809F-03DC-431A-94BF-85920A2B8806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EB5B-8EDD-41E4-9958-F13226566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15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809F-03DC-431A-94BF-85920A2B8806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EB5B-8EDD-41E4-9958-F13226566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82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809F-03DC-431A-94BF-85920A2B8806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EB5B-8EDD-41E4-9958-F13226566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225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809F-03DC-431A-94BF-85920A2B8806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EB5B-8EDD-41E4-9958-F13226566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860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809F-03DC-431A-94BF-85920A2B8806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EB5B-8EDD-41E4-9958-F13226566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73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809F-03DC-431A-94BF-85920A2B8806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EB5B-8EDD-41E4-9958-F13226566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96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809F-03DC-431A-94BF-85920A2B8806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EB5B-8EDD-41E4-9958-F13226566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59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809F-03DC-431A-94BF-85920A2B8806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EB5B-8EDD-41E4-9958-F13226566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09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809F-03DC-431A-94BF-85920A2B8806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EB5B-8EDD-41E4-9958-F13226566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759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809F-03DC-431A-94BF-85920A2B8806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EB5B-8EDD-41E4-9958-F13226566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929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809F-03DC-431A-94BF-85920A2B8806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EB5B-8EDD-41E4-9958-F13226566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92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0809F-03DC-431A-94BF-85920A2B8806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8EB5B-8EDD-41E4-9958-F13226566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7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ÖĞRETMEN SERTİFİKLARIMIZ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E- </a:t>
            </a:r>
            <a:r>
              <a:rPr lang="tr-TR" dirty="0" err="1" smtClean="0"/>
              <a:t>Twinning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262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025"/>
            <a:ext cx="9144000" cy="64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7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1247775"/>
            <a:ext cx="6286500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911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027"/>
            <a:ext cx="9144000" cy="641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429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Ekran Gösterisi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ÖĞRETMEN SERTİFİKLARIMIZ</vt:lpstr>
      <vt:lpstr>PowerPoint Sunusu</vt:lpstr>
      <vt:lpstr>PowerPoint Sunusu</vt:lpstr>
      <vt:lpstr>PowerPoint Sunusu</vt:lpstr>
    </vt:vector>
  </TitlesOfParts>
  <Company>Progressive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ÖĞRETMEN SERTİFİKLARIMIZ</dc:title>
  <dc:creator>muammer karabacak</dc:creator>
  <cp:lastModifiedBy>muammer karabacak</cp:lastModifiedBy>
  <cp:revision>1</cp:revision>
  <dcterms:created xsi:type="dcterms:W3CDTF">2025-02-11T12:56:15Z</dcterms:created>
  <dcterms:modified xsi:type="dcterms:W3CDTF">2025-02-11T12:59:30Z</dcterms:modified>
</cp:coreProperties>
</file>